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</p:sldIdLst>
  <p:sldSz cy="5143500" cx="9144000"/>
  <p:notesSz cx="6858000" cy="9144000"/>
  <p:embeddedFontLst>
    <p:embeddedFont>
      <p:font typeface="Montserrat"/>
      <p:regular r:id="rId8"/>
      <p:bold r:id="rId9"/>
      <p:italic r:id="rId10"/>
      <p:boldItalic r:id="rId11"/>
    </p:embeddedFont>
    <p:embeddedFont>
      <p:font typeface="Montserrat Medium"/>
      <p:regular r:id="rId12"/>
      <p:bold r:id="rId13"/>
      <p:italic r:id="rId14"/>
      <p:boldItalic r:id="rId15"/>
    </p:embeddedFont>
    <p:embeddedFont>
      <p:font typeface="Montserrat ExtraBold"/>
      <p:bold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font" Target="fonts/Montserrat-regular.fntdata"/><Relationship Id="rId11" Type="http://schemas.openxmlformats.org/officeDocument/2006/relationships/font" Target="fonts/Montserrat-boldItalic.fntdata"/><Relationship Id="rId10" Type="http://schemas.openxmlformats.org/officeDocument/2006/relationships/font" Target="fonts/Montserrat-italic.fntdata"/><Relationship Id="rId13" Type="http://schemas.openxmlformats.org/officeDocument/2006/relationships/font" Target="fonts/MontserratMedium-bold.fntdata"/><Relationship Id="rId12" Type="http://schemas.openxmlformats.org/officeDocument/2006/relationships/font" Target="fonts/MontserratMedium-regular.fntdata"/><Relationship Id="rId15" Type="http://schemas.openxmlformats.org/officeDocument/2006/relationships/font" Target="fonts/MontserratMedium-boldItalic.fntdata"/><Relationship Id="rId14" Type="http://schemas.openxmlformats.org/officeDocument/2006/relationships/font" Target="fonts/MontserratMedium-italic.fntdata"/><Relationship Id="rId17" Type="http://schemas.openxmlformats.org/officeDocument/2006/relationships/font" Target="fonts/MontserratExtraBold-boldItalic.fntdata"/><Relationship Id="rId16" Type="http://schemas.openxmlformats.org/officeDocument/2006/relationships/font" Target="fonts/MontserratExtra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f5b1acc4a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f5b1acc4a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of </a:t>
            </a:r>
            <a:r>
              <a:rPr lang="en-GB"/>
              <a:t>Asynchronous</a:t>
            </a:r>
            <a:r>
              <a:rPr lang="en-GB"/>
              <a:t> function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677300" y="1245700"/>
            <a:ext cx="5340300" cy="29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You can wait for the result of a previous function call,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execute another function call.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setTimeout() method to mimic the program that takes time to execute,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data coming from the server.</a:t>
            </a:r>
            <a:endParaRPr sz="1800"/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677300" y="475150"/>
            <a:ext cx="5735700" cy="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Benefit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